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485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549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05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107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68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68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97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470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020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461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771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D521-F22B-4D7B-B6EB-DD0C5545377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262B-218E-439F-9EAC-A62030B4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756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3383" y="3105090"/>
            <a:ext cx="4628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SHAMBA DARASA</a:t>
            </a:r>
            <a:r>
              <a:rPr lang="en-US" sz="2000" b="1" dirty="0" smtClean="0"/>
              <a:t>:</a:t>
            </a:r>
          </a:p>
          <a:p>
            <a:pPr algn="ctr"/>
            <a:r>
              <a:rPr lang="en-US" sz="2000" b="1" dirty="0" smtClean="0"/>
              <a:t>Type the demo </a:t>
            </a:r>
            <a:r>
              <a:rPr lang="en-US" sz="2000" b="1" smtClean="0"/>
              <a:t>plot name/focus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609600" y="3773269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Tarehe</a:t>
            </a:r>
            <a:r>
              <a:rPr lang="en-US" b="1" dirty="0" smtClean="0"/>
              <a:t> </a:t>
            </a:r>
            <a:r>
              <a:rPr lang="en-US" b="1" dirty="0" err="1" smtClean="0"/>
              <a:t>ya</a:t>
            </a:r>
            <a:r>
              <a:rPr lang="en-US" b="1" dirty="0" smtClean="0"/>
              <a:t> </a:t>
            </a:r>
            <a:r>
              <a:rPr lang="en-US" b="1" dirty="0" err="1" smtClean="0"/>
              <a:t>kuanzishwa</a:t>
            </a:r>
            <a:endParaRPr lang="en-US" b="1" dirty="0"/>
          </a:p>
          <a:p>
            <a:pPr algn="ctr"/>
            <a:r>
              <a:rPr lang="en-US" dirty="0"/>
              <a:t>type here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159" y="6172200"/>
            <a:ext cx="482841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 descr="P:\logos\c\cimmyt\CIMMYT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172200"/>
            <a:ext cx="7112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6271436"/>
            <a:ext cx="914400" cy="393853"/>
          </a:xfrm>
          <a:prstGeom prst="rect">
            <a:avLst/>
          </a:prstGeom>
        </p:spPr>
      </p:pic>
      <p:pic>
        <p:nvPicPr>
          <p:cNvPr id="16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48400"/>
            <a:ext cx="838200" cy="4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59440" y="5650468"/>
            <a:ext cx="686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Washirika</a:t>
            </a:r>
            <a:r>
              <a:rPr lang="en-US" b="1" dirty="0" smtClean="0"/>
              <a:t> </a:t>
            </a:r>
            <a:r>
              <a:rPr lang="en-US" b="1" dirty="0" err="1" smtClean="0"/>
              <a:t>wa</a:t>
            </a:r>
            <a:r>
              <a:rPr lang="en-US" b="1" dirty="0" smtClean="0"/>
              <a:t> </a:t>
            </a:r>
            <a:r>
              <a:rPr lang="en-US" b="1" dirty="0" err="1" smtClean="0"/>
              <a:t>utekelezaji</a:t>
            </a:r>
            <a:r>
              <a:rPr lang="en-US" b="1" dirty="0" smtClean="0"/>
              <a:t> </a:t>
            </a:r>
            <a:r>
              <a:rPr lang="en-US" b="1" dirty="0" err="1" smtClean="0"/>
              <a:t>mradi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1279410"/>
            <a:ext cx="9296400" cy="1531139"/>
            <a:chOff x="0" y="914399"/>
            <a:chExt cx="9296400" cy="1531139"/>
          </a:xfrm>
        </p:grpSpPr>
        <p:sp>
          <p:nvSpPr>
            <p:cNvPr id="2" name="Rectangle 1"/>
            <p:cNvSpPr/>
            <p:nvPr/>
          </p:nvSpPr>
          <p:spPr>
            <a:xfrm>
              <a:off x="0" y="914399"/>
              <a:ext cx="9144000" cy="15311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600" y="1066800"/>
              <a:ext cx="906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Africa RISING – NAFAKA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0" y="1688068"/>
              <a:ext cx="899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Ushirikiano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wa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kuharakisha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utoaji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na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kuongeza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teknolojia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za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kilimo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nchini</a:t>
              </a:r>
              <a:r>
                <a:rPr lang="en-US" b="1" dirty="0" smtClean="0">
                  <a:solidFill>
                    <a:schemeClr val="bg1"/>
                  </a:solidFill>
                </a:rPr>
                <a:t> Tanzania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569902" y="3854459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Eneo</a:t>
            </a:r>
            <a:r>
              <a:rPr lang="en-US" dirty="0" smtClean="0"/>
              <a:t> </a:t>
            </a:r>
            <a:endParaRPr lang="en-US" dirty="0"/>
          </a:p>
          <a:p>
            <a:pPr algn="ctr"/>
            <a:r>
              <a:rPr lang="en-US" dirty="0"/>
              <a:t>type name of district and village/EPA as applicable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4572000"/>
            <a:ext cx="8229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Maelezo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any other relevant technical description of the demo plot…where applicable______________________________________________________________________________</a:t>
            </a:r>
          </a:p>
        </p:txBody>
      </p:sp>
      <p:pic>
        <p:nvPicPr>
          <p:cNvPr id="23" name="Picture 2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9999" y="381000"/>
            <a:ext cx="2133601" cy="884933"/>
          </a:xfrm>
          <a:prstGeom prst="rect">
            <a:avLst/>
          </a:prstGeom>
          <a:noFill/>
        </p:spPr>
      </p:pic>
      <p:pic>
        <p:nvPicPr>
          <p:cNvPr id="28" name="Picture 2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436"/>
          <a:stretch/>
        </p:blipFill>
        <p:spPr bwMode="auto">
          <a:xfrm>
            <a:off x="304800" y="304800"/>
            <a:ext cx="2133600" cy="841628"/>
          </a:xfrm>
          <a:prstGeom prst="rect">
            <a:avLst/>
          </a:prstGeom>
          <a:noFill/>
        </p:spPr>
      </p:pic>
      <p:pic>
        <p:nvPicPr>
          <p:cNvPr id="1026" name="Picture 2" descr="C:\Users\user\Desktop\URGENT TASKS\Coat_of_arms_of_Tanzania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72400" y="365520"/>
            <a:ext cx="685799" cy="795090"/>
          </a:xfrm>
          <a:prstGeom prst="rect">
            <a:avLst/>
          </a:prstGeom>
          <a:noFill/>
        </p:spPr>
      </p:pic>
      <p:pic>
        <p:nvPicPr>
          <p:cNvPr id="6" name="Picture 2" descr="http://avrdc.org/intra/download/templates/logos/Logo-Interim-2016_pn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6172200"/>
            <a:ext cx="174034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1061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53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Jonathan Odhong'</cp:lastModifiedBy>
  <cp:revision>28</cp:revision>
  <dcterms:created xsi:type="dcterms:W3CDTF">2016-02-03T16:26:43Z</dcterms:created>
  <dcterms:modified xsi:type="dcterms:W3CDTF">2017-03-07T07:27:47Z</dcterms:modified>
</cp:coreProperties>
</file>